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9" r:id="rId71"/>
    <p:sldId id="328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7694-1D8E-F250-6AA8-0AC1F50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48568-7336-64F2-D219-FC1CA6B9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892" y="2507807"/>
            <a:ext cx="6128501" cy="34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DFA0-7A71-2DB7-24F0-A0A763C2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FE635BB-6B49-7D92-FAB3-C5ABDEFB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D810DB-847F-24E8-1FA1-45A5375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11805B-7215-ECBF-AE38-D49E383BC1A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Packing Circles into a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5E47-8017-D86D-7684-E49624BDD95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393F2-B9D4-066B-6C11-AE20523D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B2ACD-C91C-8E1A-DEA4-29C0622D23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C2060F0-DD31-84F5-81CE-DDD2DD938B4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64059B-9E57-595C-3431-AB9C90F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4858498-1E6D-0EC5-C107-0D0F71A4D05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5DEEC-D6A1-2546-E1FA-583520E8A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516" y="2165304"/>
            <a:ext cx="2535634" cy="213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6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7458-AEFD-8D66-2FC5-30BAAB89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98B1-B425-8926-3140-F41B387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B35342-EB7D-8BC5-88D7-CA9534A8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12853CE-0AC7-8242-064B-F3715A3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DD8D5A-FDC1-F86F-94B0-ED83984559A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 Sierpiński Triangle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D25E8-B95E-C896-31CB-8391A98CDA3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6E1A3F-37C0-424C-2275-F9BCAA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3983-A245-149B-EB4F-6425D6037E6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BE826-B8FF-8F3C-4A30-D37D16BA7A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F70B9B-7F6C-C6A5-037B-8FE24FB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36CFD2A-5D43-457E-2DEA-396389B235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725844-9ACE-5A13-EE23-84306558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53386" y="2333728"/>
            <a:ext cx="6299644" cy="3576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888D-AEC4-A5E6-2053-D49F8C69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408" y="1885429"/>
            <a:ext cx="2095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F97D-7E96-9084-76D1-FC69473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6144FE-E664-FB7F-746E-E998AAC7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96" y="2165304"/>
            <a:ext cx="6254697" cy="349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F5FAA-03EE-AC34-4FC3-5857BEC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8F13A31-D586-F86B-9C5C-5B5B360C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4D40AC-E0CF-39E7-C368-9D33C65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4D8CAD-9959-D093-36BD-0541574CDC3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Explore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Henon’s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FAD7D-2890-DC12-B5AB-56D2D2A1B46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BAC25-A75A-B430-A938-8C9784D1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81809-85C3-E396-6E91-17CA46C80C4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400F14-AF0A-6CEC-39FB-E21D3442622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E5BE61-3A77-68DE-DF48-B69C075A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ED9F9FB-2914-8FD2-218E-3046FF60A1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8C14BB-B4C6-E78F-658D-E3435FF19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1883788"/>
            <a:ext cx="2441853" cy="20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0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2602-8B55-43D9-E18B-15950008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95D5F-3D3A-6677-2A62-DAF7A41F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540" y="2600115"/>
            <a:ext cx="6403853" cy="331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3DFC-36D6-FF96-5962-3D61F75D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22294FC-5C40-CAE9-2D0E-52B060A9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902C044-A995-C77E-95FF-BF33AE66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9610E2-A300-CF30-5891-BC242C20A75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imshow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() and (2) Lists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5D119-D0BC-710D-FE3A-69032143D3D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E02E0-C8A2-E01A-8D38-E2BAB314D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28C3A5-58A8-A61B-5FB9-F43EE57DE95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5D5084-A8A3-27C0-884E-8EBDD0C68EC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28DFB-C8F0-3C4B-E6FE-AD55B01C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B828AF2-0028-F771-1B06-498E51113AA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2A636-895B-3240-6770-8FA46C61D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245" y="2151816"/>
            <a:ext cx="2788876" cy="2367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41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6A8-3B9A-6D6D-A4F1-28FFEB6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35292F-DA15-2C13-55A6-3C2EE5EB2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202" y="2330949"/>
            <a:ext cx="6506784" cy="361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3349-507C-4670-FA26-1DBC7F3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7CA01D3-6D8A-B227-4B13-32201E6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CFB2F83-9E56-445D-540D-FBC8ACE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9DBB5A-66DC-4BAF-C70B-B9594BCC56D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Mandelbrot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EE41C-E021-46CB-99CF-10FA3CE72AB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12461-724A-1543-6F29-B4DA1E4F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BBEDD-CBD1-9712-EBCA-C3B8DC09020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0E5B6C-D6FF-0E12-575B-CEF201F62E1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366B8-EE14-E54D-DBF7-19A003C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D2E371-A6FA-3AF3-76A6-A009DD04C6F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723664-4B98-A741-2C27-C02C8E63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79" y="2058552"/>
            <a:ext cx="3005821" cy="2259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FD9E-D1E1-03AD-0C3D-26FE32FF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46473-EFA2-109D-D87B-7EF07D16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435" y="2126301"/>
            <a:ext cx="5982436" cy="377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7A7FD-79A4-7AFA-E4B9-15085EB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101D1DE-1A67-D717-F303-9ECB0AA5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9AE767A-5C4B-2248-5C3B-36504E68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929502-54A7-91C6-D55A-51874B84C90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07-01 What is a Function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C564D-3D63-5BCF-DA43-A749045B022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4FD68-C4CB-2E72-60B9-D8CE279A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31C7337-0E4A-0281-2DAD-BC07738711C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9608F2D-59B5-8072-B2D6-DED3D502FC4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17E06A-FE05-D514-5BEF-9E05CE82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05B9F3-64FC-FEC8-3B92-18524659125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1135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88A6-C0B6-5DD3-546B-85238805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CB4E9DA-C918-EB82-E479-59B11D14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60655"/>
            <a:ext cx="57194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D2B21-462E-35A9-3A5F-7591F7FA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147D4B2-F904-EC6C-BBCD-46AF19B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FED1952-FC34-CCA4-39D9-6CC9600B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349223-A9AB-E133-D3DF-40A677767AC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07-02 Assumptions in SymPy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07-03 Finding the Limit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9134C-F5E6-A7F9-4DFA-2E805D3E751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F7C22C-DC7E-8FD2-8697-83CB5699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EA9B6A-C5E4-FAFE-09E2-05A23AD7D2F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BD0510-D8B6-D050-DBF5-1B6A5D8D6F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CBA5A8-601C-169A-0D3B-4B1004A3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F675C52-458E-EB46-9DF4-2DCFD402236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172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804C-2154-9DFD-3A07-A1C0D363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E0C4B8-A67D-586D-CF08-3433BC991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2050201"/>
            <a:ext cx="519860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4F804-82A0-76F4-B390-5D133CC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2291976-4370-B55D-72D8-DA7C37D1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3CC16D0-9E11-F4AB-CCE1-DD44BF46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10DEC-A948-7C34-A509-4333D466D07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07-04 Finding the Derivative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B93F8-E594-EA77-542F-371A8128C4D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34A41-D529-F442-DDD8-FDA84EC19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D5F21-1CA9-A780-1F48-0DDEDCE9415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2789F3-AFB4-DFF3-B697-97BD10529A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552CB0-E4E8-7B81-8789-A5803131F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3C5BBF4-6CC4-D408-1C96-70FCAB8069F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326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8CA2-D3DC-4DB7-5D4B-CCE3D7F8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492C49-B5F0-3980-5FD0-2961874E5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149" y="1938750"/>
            <a:ext cx="5488696" cy="4111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9DEA4-9F7F-C1E6-38B1-89280C5E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DB75AED-18A9-DA92-E61D-F261033E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704DD44-FF39-EE47-1820-5D4A2633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CA4B3A-1C4C-8271-FD62-76F7CB79566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07-05 Higher-Order Derivatives and Finding the Maxima and Minima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9BCE9-EF9C-3A69-63D7-97742C610FA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A6F4C-F0B0-C381-BABF-EA38BC1D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923DBD-5EA5-18DA-80D9-7D1E596FADE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1CB76D-FC08-59E3-7EE0-D28A2CA6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4CC55F-C69A-DE0F-C0A0-4CE1F4B6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BA70B7B-48D6-2715-441B-307281A4D07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0052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3657-57C4-8A0B-9D91-26184936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AE18076-F7BA-CB05-B1B0-382B5E336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694" y="1960655"/>
            <a:ext cx="555971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9FB80-F075-F603-4D99-A87DEE21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B324E50-9029-9925-E5A6-F1613C1E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375BE0D-82DE-41ED-0EE9-C16E23F9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C81F88-A43D-05C9-88A4-267849B5D2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#0 Build a Basic “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grad_ascent</a:t>
            </a:r>
            <a:r>
              <a:rPr lang="en-US" sz="3600" i="1">
                <a:solidFill>
                  <a:schemeClr val="tx2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A Generic Program for 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B3829-8175-FD4F-B9B9-274500712C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DD9FD3-4952-7530-7F22-63C5EFD8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2D8FF91-19BC-9B67-C2E2-656931F31C4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070FB8-2715-6949-E537-AD3EDB8F57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A77C0F-E972-0635-EA59-02671D6E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1FB42B-A89B-686F-FDE6-DCBAA1D323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9104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A6C1-88D7-7DF2-8E3D-89DC00D7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AA2FED-F703-1418-139F-9A92ABBF9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1996880"/>
            <a:ext cx="5719702" cy="408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F8266-58E4-B2DC-4AF8-F6E24F29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1D69FC1-E86D-A32A-1CC0-63322068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536B05B-95C5-7CE8-03EC-5C0FBE02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C5A82D-4505-9992-D0DB-39CE4EC23EC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A Word of Warning about the Initial Value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The Role of the Step Size and Epsilon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DF084-8415-23E8-4411-FFDB344A642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17747-24D5-5ED7-E8CD-7561D659A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F75C4A3-A320-4C0C-CDAC-CAAA8BFF539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78AFF0-54B0-E537-3155-197C82180B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CF935D-5C1F-3C93-124C-528649AA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A6E08CE-FAFD-FAFF-F938-5D1A6B106D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0804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E714-C43C-D148-61E6-C4B293A9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8E89A5-7A22-5642-AF5A-1A43C3F0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826" y="1996880"/>
            <a:ext cx="514618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6ABD9-3F30-B677-C847-99C1AA0E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82A9967-4BEC-A5AE-A7DB-B1B34A39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7FCE6EB-1120-7123-9B89-0BA9C427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E9152F9-4F44-4794-3CE0-127F20FCA39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07-07 Finding the Integrals of Functions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07-08 Probability Density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88D15-6E9B-AB1F-6117-CC4796E589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9C51D-31CB-364E-FB90-02AFFACE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4F62474-B2FF-FFAA-90A6-FD6AE41CDB2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04BC74E-D61C-3E6A-124C-C01ADCE39A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08FAD1-DC8B-9160-4797-A562E7E81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5117BE8-B014-1474-56ED-F18E57FA24B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0066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678A-FE45-D43F-541A-047653EF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E0C0C-5371-C671-9FC4-DD560865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748" y="1938750"/>
            <a:ext cx="5716699" cy="410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FE728-AF61-0844-ABC5-AEA4326C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1AC63D-0E82-C405-0D18-28DE7289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4FE23B0-C776-DF96-C7C6-52AF2583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268DAD-B13C-718B-AE6D-6F0F542295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Verify the Continuity of a Function at a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AC9BA-5B85-CC2D-2BCF-7E37DD658C6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1A3BB0-8F24-35D6-F571-D7BBBB2D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9CCDE-D295-BC53-B55A-57316DB56B5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4FC7D8B-25E0-87DB-F1F9-15DC834F1D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0071FF-7DCF-AA89-0B29-0FAA4D90A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36E74B2-8C76-B0E0-0746-FBF39B5A6E7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3406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13CEE-2A85-9778-9F02-9C095772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3B8B8F-2262-4508-C822-DF1E8F9D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574" y="1996880"/>
            <a:ext cx="6151581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C6D61-1F37-1D6B-AB05-0871E129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CC8D0FD-BF2B-72F6-5EB0-EDC31E07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A6AF07F-41E6-210F-1A76-B62FD750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FDD3DA5-F95C-758A-51C2-0AC5A92B33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Implement the 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6CE62-5A2F-0EFE-F80D-8B6B92C2057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8057A-035F-AF88-AD5C-2FF709EA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B26EBB4-B38C-D780-5C4F-F6644C802DA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F2F3F5-4A83-E639-CDE5-E347FFE9385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CB38751-902A-5DAA-1A71-7F3FA759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476F63F-CE47-D6B9-B9EA-4A751DEE14F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0490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B15F-A1CE-325D-A2F9-1E72620E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2270F-597E-BFE3-EA80-9C4BAFA81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92856"/>
            <a:ext cx="594539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E4CCC-276E-E6B6-C71E-158F0601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5906BAC-CD1A-35B4-CBA4-D9F1CCE2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1358D57-D941-EDBF-8426-DE300082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816068B-9FE9-B10F-BFCE-75DC76BB7FC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Area Between Two Curves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1790-A696-B545-ECE7-0139118230E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5F678-3AA9-9124-08B4-2C1361654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61B1CE-2B20-8245-BA2F-977C99D2D8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8EE68C-CF2A-397B-8690-C64E5165A1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801238-C384-F9D4-9C99-F7D1B299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22D555C-1A2A-671C-8C17-A105EE1623E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920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07A2-E532-8456-2ADB-46EC68DC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3EE2E-1621-FFEF-97F7-782B351E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860" y="1996880"/>
            <a:ext cx="590155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D3B42-AF94-3A3D-4B99-5E8453C4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D354160-974D-D66C-6890-02A38186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A2D8658-F546-336B-D27D-C42D74A4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E46F9A-212A-E3AF-3CFB-734B9F1441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Finding the Length of a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6427F-93E1-A945-D152-EC8A799AB75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D0C4A-CB67-9C27-DBC0-A4C9C4129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BD1B9-B244-889C-5430-337065BB87E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2C54AA-412C-94F0-AA87-C74599CD0C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DC7126-7287-DE06-FC71-6208ABBE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4E1610-6B38-01B7-D2B6-392923FAE8F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326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27739</TotalTime>
  <Words>4155</Words>
  <Application>Microsoft Office PowerPoint</Application>
  <PresentationFormat>Widescreen</PresentationFormat>
  <Paragraphs>783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123</cp:revision>
  <dcterms:created xsi:type="dcterms:W3CDTF">2024-02-08T14:33:54Z</dcterms:created>
  <dcterms:modified xsi:type="dcterms:W3CDTF">2024-03-01T21:51:58Z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